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</p:sldIdLst>
  <p:sldSz cx="12192000" cy="6858000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8483"/>
    <a:srgbClr val="48B393"/>
    <a:srgbClr val="2936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41CAF8-C4C4-4131-BDC8-57D2160DBDBE}" v="18" dt="2024-07-12T12:27:29.7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7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gner S T Medeiros" userId="05276a5c79564d2a" providerId="LiveId" clId="{B141CAF8-C4C4-4131-BDC8-57D2160DBDBE}"/>
    <pc:docChg chg="undo custSel addSld delSld modSld modMainMaster">
      <pc:chgData name="Wagner S T Medeiros" userId="05276a5c79564d2a" providerId="LiveId" clId="{B141CAF8-C4C4-4131-BDC8-57D2160DBDBE}" dt="2024-07-12T12:27:39.654" v="36" actId="1036"/>
      <pc:docMkLst>
        <pc:docMk/>
      </pc:docMkLst>
      <pc:sldChg chg="modSp mod setBg">
        <pc:chgData name="Wagner S T Medeiros" userId="05276a5c79564d2a" providerId="LiveId" clId="{B141CAF8-C4C4-4131-BDC8-57D2160DBDBE}" dt="2024-07-12T12:27:14.490" v="25" actId="1076"/>
        <pc:sldMkLst>
          <pc:docMk/>
          <pc:sldMk cId="0" sldId="256"/>
        </pc:sldMkLst>
        <pc:spChg chg="mod">
          <ac:chgData name="Wagner S T Medeiros" userId="05276a5c79564d2a" providerId="LiveId" clId="{B141CAF8-C4C4-4131-BDC8-57D2160DBDBE}" dt="2024-07-12T12:27:14.490" v="25" actId="1076"/>
          <ac:spMkLst>
            <pc:docMk/>
            <pc:sldMk cId="0" sldId="256"/>
            <ac:spMk id="114" creationId="{00000000-0000-0000-0000-000000000000}"/>
          </ac:spMkLst>
        </pc:spChg>
      </pc:sldChg>
      <pc:sldChg chg="modSp mod setBg">
        <pc:chgData name="Wagner S T Medeiros" userId="05276a5c79564d2a" providerId="LiveId" clId="{B141CAF8-C4C4-4131-BDC8-57D2160DBDBE}" dt="2024-07-12T12:27:39.654" v="36" actId="1036"/>
        <pc:sldMkLst>
          <pc:docMk/>
          <pc:sldMk cId="0" sldId="257"/>
        </pc:sldMkLst>
        <pc:spChg chg="mod">
          <ac:chgData name="Wagner S T Medeiros" userId="05276a5c79564d2a" providerId="LiveId" clId="{B141CAF8-C4C4-4131-BDC8-57D2160DBDBE}" dt="2024-07-12T12:27:39.654" v="36" actId="1036"/>
          <ac:spMkLst>
            <pc:docMk/>
            <pc:sldMk cId="0" sldId="257"/>
            <ac:spMk id="116" creationId="{00000000-0000-0000-0000-000000000000}"/>
          </ac:spMkLst>
        </pc:spChg>
      </pc:sldChg>
      <pc:sldChg chg="new del">
        <pc:chgData name="Wagner S T Medeiros" userId="05276a5c79564d2a" providerId="LiveId" clId="{B141CAF8-C4C4-4131-BDC8-57D2160DBDBE}" dt="2024-07-10T12:17:06.403" v="3" actId="680"/>
        <pc:sldMkLst>
          <pc:docMk/>
          <pc:sldMk cId="389346147" sldId="258"/>
        </pc:sldMkLst>
      </pc:sldChg>
      <pc:sldMasterChg chg="delSp mod setBg modSldLayout">
        <pc:chgData name="Wagner S T Medeiros" userId="05276a5c79564d2a" providerId="LiveId" clId="{B141CAF8-C4C4-4131-BDC8-57D2160DBDBE}" dt="2024-07-12T12:26:26.388" v="17"/>
        <pc:sldMasterMkLst>
          <pc:docMk/>
          <pc:sldMasterMk cId="0" sldId="2147483648"/>
        </pc:sldMasterMkLst>
        <pc:spChg chg="del">
          <ac:chgData name="Wagner S T Medeiros" userId="05276a5c79564d2a" providerId="LiveId" clId="{B141CAF8-C4C4-4131-BDC8-57D2160DBDBE}" dt="2024-07-10T12:16:55.822" v="0" actId="478"/>
          <ac:spMkLst>
            <pc:docMk/>
            <pc:sldMasterMk cId="0" sldId="2147483648"/>
            <ac:spMk id="2" creationId="{00000000-0000-0000-0000-000000000000}"/>
          </ac:spMkLst>
        </pc:spChg>
        <pc:spChg chg="del">
          <ac:chgData name="Wagner S T Medeiros" userId="05276a5c79564d2a" providerId="LiveId" clId="{B141CAF8-C4C4-4131-BDC8-57D2160DBDBE}" dt="2024-07-10T12:16:56.937" v="1" actId="478"/>
          <ac:spMkLst>
            <pc:docMk/>
            <pc:sldMasterMk cId="0" sldId="2147483648"/>
            <ac:spMk id="3" creationId="{00000000-0000-0000-0000-000000000000}"/>
          </ac:spMkLst>
        </pc:spChg>
        <pc:sldLayoutChg chg="setBg">
          <pc:chgData name="Wagner S T Medeiros" userId="05276a5c79564d2a" providerId="LiveId" clId="{B141CAF8-C4C4-4131-BDC8-57D2160DBDBE}" dt="2024-07-12T12:26:26.388" v="17"/>
          <pc:sldLayoutMkLst>
            <pc:docMk/>
            <pc:sldMasterMk cId="0" sldId="2147483648"/>
            <pc:sldLayoutMk cId="0" sldId="2147483649"/>
          </pc:sldLayoutMkLst>
        </pc:sldLayoutChg>
      </pc:sldMasterChg>
    </pc:docChg>
  </pc:docChgLst>
  <pc:docChgLst>
    <pc:chgData name="Wagner S T Medeiros" userId="05276a5c79564d2a" providerId="LiveId" clId="{1B13C2DF-C3C3-4423-B1A9-290CDA8BA656}"/>
    <pc:docChg chg="addSld delSld">
      <pc:chgData name="Wagner S T Medeiros" userId="05276a5c79564d2a" providerId="LiveId" clId="{1B13C2DF-C3C3-4423-B1A9-290CDA8BA656}" dt="2024-02-09T13:53:31.291" v="1" actId="47"/>
      <pc:docMkLst>
        <pc:docMk/>
      </pc:docMkLst>
      <pc:sldChg chg="new del">
        <pc:chgData name="Wagner S T Medeiros" userId="05276a5c79564d2a" providerId="LiveId" clId="{1B13C2DF-C3C3-4423-B1A9-290CDA8BA656}" dt="2024-02-09T13:53:31.291" v="1" actId="47"/>
        <pc:sldMkLst>
          <pc:docMk/>
          <pc:sldMk cId="78876399" sldId="258"/>
        </pc:sldMkLst>
      </pc:sldChg>
    </pc:docChg>
  </pc:docChgLst>
  <pc:docChgLst>
    <pc:chgData name="Wagner S T Medeiros" userId="05276a5c79564d2a" providerId="LiveId" clId="{12988EEA-AE69-4F4A-837E-136AB1ADA9CF}"/>
    <pc:docChg chg="addSld delSld modSld modMainMaster">
      <pc:chgData name="Wagner S T Medeiros" userId="05276a5c79564d2a" providerId="LiveId" clId="{12988EEA-AE69-4F4A-837E-136AB1ADA9CF}" dt="2024-05-16T21:03:56.543" v="28" actId="47"/>
      <pc:docMkLst>
        <pc:docMk/>
      </pc:docMkLst>
      <pc:sldChg chg="setBg">
        <pc:chgData name="Wagner S T Medeiros" userId="05276a5c79564d2a" providerId="LiveId" clId="{12988EEA-AE69-4F4A-837E-136AB1ADA9CF}" dt="2024-05-16T21:02:24.847" v="11"/>
        <pc:sldMkLst>
          <pc:docMk/>
          <pc:sldMk cId="0" sldId="256"/>
        </pc:sldMkLst>
      </pc:sldChg>
      <pc:sldChg chg="modSp mod setBg">
        <pc:chgData name="Wagner S T Medeiros" userId="05276a5c79564d2a" providerId="LiveId" clId="{12988EEA-AE69-4F4A-837E-136AB1ADA9CF}" dt="2024-05-16T21:03:06.452" v="17"/>
        <pc:sldMkLst>
          <pc:docMk/>
          <pc:sldMk cId="0" sldId="257"/>
        </pc:sldMkLst>
        <pc:spChg chg="mod">
          <ac:chgData name="Wagner S T Medeiros" userId="05276a5c79564d2a" providerId="LiveId" clId="{12988EEA-AE69-4F4A-837E-136AB1ADA9CF}" dt="2024-05-16T21:02:44.693" v="15" actId="20577"/>
          <ac:spMkLst>
            <pc:docMk/>
            <pc:sldMk cId="0" sldId="257"/>
            <ac:spMk id="117" creationId="{00000000-0000-0000-0000-000000000000}"/>
          </ac:spMkLst>
        </pc:spChg>
      </pc:sldChg>
      <pc:sldChg chg="add del">
        <pc:chgData name="Wagner S T Medeiros" userId="05276a5c79564d2a" providerId="LiveId" clId="{12988EEA-AE69-4F4A-837E-136AB1ADA9CF}" dt="2024-05-16T21:03:39.997" v="23" actId="47"/>
        <pc:sldMkLst>
          <pc:docMk/>
          <pc:sldMk cId="96819826" sldId="258"/>
        </pc:sldMkLst>
      </pc:sldChg>
      <pc:sldChg chg="new del">
        <pc:chgData name="Wagner S T Medeiros" userId="05276a5c79564d2a" providerId="LiveId" clId="{12988EEA-AE69-4F4A-837E-136AB1ADA9CF}" dt="2024-05-16T21:03:28.236" v="19" actId="47"/>
        <pc:sldMkLst>
          <pc:docMk/>
          <pc:sldMk cId="1172839223" sldId="258"/>
        </pc:sldMkLst>
      </pc:sldChg>
      <pc:sldChg chg="new del">
        <pc:chgData name="Wagner S T Medeiros" userId="05276a5c79564d2a" providerId="LiveId" clId="{12988EEA-AE69-4F4A-837E-136AB1ADA9CF}" dt="2024-05-16T20:50:08.581" v="1" actId="47"/>
        <pc:sldMkLst>
          <pc:docMk/>
          <pc:sldMk cId="2737477291" sldId="258"/>
        </pc:sldMkLst>
      </pc:sldChg>
      <pc:sldChg chg="new del">
        <pc:chgData name="Wagner S T Medeiros" userId="05276a5c79564d2a" providerId="LiveId" clId="{12988EEA-AE69-4F4A-837E-136AB1ADA9CF}" dt="2024-05-16T21:03:55.552" v="27" actId="47"/>
        <pc:sldMkLst>
          <pc:docMk/>
          <pc:sldMk cId="3379406820" sldId="258"/>
        </pc:sldMkLst>
      </pc:sldChg>
      <pc:sldChg chg="new del">
        <pc:chgData name="Wagner S T Medeiros" userId="05276a5c79564d2a" providerId="LiveId" clId="{12988EEA-AE69-4F4A-837E-136AB1ADA9CF}" dt="2024-05-16T20:50:17.369" v="3" actId="47"/>
        <pc:sldMkLst>
          <pc:docMk/>
          <pc:sldMk cId="3740093669" sldId="258"/>
        </pc:sldMkLst>
      </pc:sldChg>
      <pc:sldChg chg="add del">
        <pc:chgData name="Wagner S T Medeiros" userId="05276a5c79564d2a" providerId="LiveId" clId="{12988EEA-AE69-4F4A-837E-136AB1ADA9CF}" dt="2024-05-16T20:50:22.766" v="5" actId="47"/>
        <pc:sldMkLst>
          <pc:docMk/>
          <pc:sldMk cId="4204631691" sldId="258"/>
        </pc:sldMkLst>
      </pc:sldChg>
      <pc:sldChg chg="new del">
        <pc:chgData name="Wagner S T Medeiros" userId="05276a5c79564d2a" providerId="LiveId" clId="{12988EEA-AE69-4F4A-837E-136AB1ADA9CF}" dt="2024-05-16T21:03:34.512" v="21" actId="47"/>
        <pc:sldMkLst>
          <pc:docMk/>
          <pc:sldMk cId="4238361228" sldId="258"/>
        </pc:sldMkLst>
      </pc:sldChg>
      <pc:sldChg chg="new del">
        <pc:chgData name="Wagner S T Medeiros" userId="05276a5c79564d2a" providerId="LiveId" clId="{12988EEA-AE69-4F4A-837E-136AB1ADA9CF}" dt="2024-05-16T21:03:55.552" v="27" actId="47"/>
        <pc:sldMkLst>
          <pc:docMk/>
          <pc:sldMk cId="3000097722" sldId="259"/>
        </pc:sldMkLst>
      </pc:sldChg>
      <pc:sldChg chg="add del">
        <pc:chgData name="Wagner S T Medeiros" userId="05276a5c79564d2a" providerId="LiveId" clId="{12988EEA-AE69-4F4A-837E-136AB1ADA9CF}" dt="2024-05-16T21:03:56.543" v="28" actId="47"/>
        <pc:sldMkLst>
          <pc:docMk/>
          <pc:sldMk cId="2569856699" sldId="260"/>
        </pc:sldMkLst>
      </pc:sldChg>
      <pc:sldMasterChg chg="setBg modSldLayout">
        <pc:chgData name="Wagner S T Medeiros" userId="05276a5c79564d2a" providerId="LiveId" clId="{12988EEA-AE69-4F4A-837E-136AB1ADA9CF}" dt="2024-05-16T21:02:09.980" v="9"/>
        <pc:sldMasterMkLst>
          <pc:docMk/>
          <pc:sldMasterMk cId="0" sldId="2147483648"/>
        </pc:sldMasterMkLst>
        <pc:sldLayoutChg chg="setBg">
          <pc:chgData name="Wagner S T Medeiros" userId="05276a5c79564d2a" providerId="LiveId" clId="{12988EEA-AE69-4F4A-837E-136AB1ADA9CF}" dt="2024-05-16T21:02:09.980" v="9"/>
          <pc:sldLayoutMkLst>
            <pc:docMk/>
            <pc:sldMasterMk cId="0" sldId="2147483648"/>
            <pc:sldLayoutMk cId="0" sldId="214748364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aixaDeTexto 1"/>
          <p:cNvSpPr/>
          <p:nvPr/>
        </p:nvSpPr>
        <p:spPr>
          <a:xfrm>
            <a:off x="4953680" y="965560"/>
            <a:ext cx="6559560" cy="4276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3400" strike="noStrike" spc="-1" dirty="0">
                <a:latin typeface="Arial Black"/>
                <a:ea typeface="DejaVu Sans"/>
              </a:rPr>
              <a:t>TÍTULO DA APRESENTAÇÃO</a:t>
            </a:r>
          </a:p>
          <a:p>
            <a:pPr>
              <a:lnSpc>
                <a:spcPct val="100000"/>
              </a:lnSpc>
            </a:pPr>
            <a:endParaRPr lang="pt-BR" sz="3400" spc="-1" dirty="0">
              <a:latin typeface="Arial Black"/>
            </a:endParaRPr>
          </a:p>
          <a:p>
            <a:pPr>
              <a:lnSpc>
                <a:spcPct val="100000"/>
              </a:lnSpc>
            </a:pPr>
            <a:endParaRPr lang="pt-BR" sz="3400" strike="noStrike" spc="-1" dirty="0">
              <a:latin typeface="Arial Black"/>
            </a:endParaRPr>
          </a:p>
          <a:p>
            <a:pPr>
              <a:lnSpc>
                <a:spcPct val="100000"/>
              </a:lnSpc>
            </a:pPr>
            <a:endParaRPr lang="pt-BR" sz="3400" spc="-1" dirty="0">
              <a:latin typeface="Arial Black"/>
            </a:endParaRPr>
          </a:p>
          <a:p>
            <a:pPr>
              <a:lnSpc>
                <a:spcPct val="100000"/>
              </a:lnSpc>
            </a:pPr>
            <a:endParaRPr lang="pt-BR" sz="3400" strike="noStrike" spc="-1" dirty="0">
              <a:latin typeface="Arial Black"/>
            </a:endParaRPr>
          </a:p>
          <a:p>
            <a:pPr>
              <a:lnSpc>
                <a:spcPct val="100000"/>
              </a:lnSpc>
            </a:pPr>
            <a:endParaRPr lang="pt-BR" sz="3400" spc="-1" dirty="0">
              <a:latin typeface="Arial Black"/>
            </a:endParaRPr>
          </a:p>
          <a:p>
            <a:pPr>
              <a:lnSpc>
                <a:spcPct val="100000"/>
              </a:lnSpc>
            </a:pPr>
            <a:endParaRPr lang="pt-BR" sz="340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aixaDeTexto 1"/>
          <p:cNvSpPr/>
          <p:nvPr/>
        </p:nvSpPr>
        <p:spPr>
          <a:xfrm>
            <a:off x="848560" y="650080"/>
            <a:ext cx="671940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3200" b="1" strike="noStrike" spc="-1" dirty="0">
                <a:latin typeface="Arial Black"/>
                <a:ea typeface="DejaVu Sans"/>
              </a:rPr>
              <a:t>TÍTULO DO SLIDE</a:t>
            </a:r>
            <a:endParaRPr lang="pt-BR" sz="3200" b="0" strike="noStrike" spc="-1" dirty="0">
              <a:latin typeface="Arial"/>
            </a:endParaRPr>
          </a:p>
        </p:txBody>
      </p:sp>
      <p:sp>
        <p:nvSpPr>
          <p:cNvPr id="117" name="CaixaDeTexto 2"/>
          <p:cNvSpPr/>
          <p:nvPr/>
        </p:nvSpPr>
        <p:spPr>
          <a:xfrm>
            <a:off x="925374" y="1504821"/>
            <a:ext cx="9982111" cy="424586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Este é um parágrafo</a:t>
            </a:r>
            <a:r>
              <a:rPr lang="pt-BR" spc="-1" dirty="0">
                <a:solidFill>
                  <a:srgbClr val="000000"/>
                </a:solidFill>
                <a:latin typeface="Arial"/>
                <a:ea typeface="DejaVu Sans"/>
              </a:rPr>
              <a:t>, s</a:t>
            </a:r>
            <a:r>
              <a:rPr lang="pt-BR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inta-se à vontade para editá-lo da melhor forma</a:t>
            </a:r>
            <a:r>
              <a:rPr lang="pt-BR" spc="-1" dirty="0">
                <a:solidFill>
                  <a:srgbClr val="000000"/>
                </a:solidFill>
                <a:latin typeface="Arial"/>
                <a:ea typeface="DejaVu Sans"/>
              </a:rPr>
              <a:t>.</a:t>
            </a:r>
          </a:p>
          <a:p>
            <a:pPr>
              <a:lnSpc>
                <a:spcPct val="100000"/>
              </a:lnSpc>
            </a:pPr>
            <a:endParaRPr lang="pt-BR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endParaRPr lang="pt-BR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endParaRPr lang="pt-BR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endParaRPr lang="pt-BR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endParaRPr lang="pt-BR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endParaRPr lang="pt-BR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endParaRPr lang="pt-BR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endParaRPr lang="pt-BR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endParaRPr lang="pt-BR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endParaRPr lang="pt-BR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endParaRPr lang="pt-BR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endParaRPr lang="pt-BR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43210c45-f424-49f8-9f62-e954fd3e700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EE0BEC545C1B9449899E5E04227E1CE" ma:contentTypeVersion="14" ma:contentTypeDescription="Crie um novo documento." ma:contentTypeScope="" ma:versionID="ac7c05fe5c7cfb981c2d21afe7c88c0d">
  <xsd:schema xmlns:xsd="http://www.w3.org/2001/XMLSchema" xmlns:xs="http://www.w3.org/2001/XMLSchema" xmlns:p="http://schemas.microsoft.com/office/2006/metadata/properties" xmlns:ns2="43210c45-f424-49f8-9f62-e954fd3e7008" xmlns:ns3="6d785da9-0727-412d-9300-8cef7eb862a7" targetNamespace="http://schemas.microsoft.com/office/2006/metadata/properties" ma:root="true" ma:fieldsID="8fe255aeba24b170f713a15c218f4aca" ns2:_="" ns3:_="">
    <xsd:import namespace="43210c45-f424-49f8-9f62-e954fd3e7008"/>
    <xsd:import namespace="6d785da9-0727-412d-9300-8cef7eb862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_Flow_SignoffStatu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210c45-f424-49f8-9f62-e954fd3e7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Flow_SignoffStatus" ma:index="20" nillable="true" ma:displayName="Status de liberação" ma:internalName="Status_x0020_de_x0020_libera_x00e7__x00e3_o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785da9-0727-412d-9300-8cef7eb862a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14B8C3-7404-4656-B92D-B841AD5ECED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B6ADB15-3B78-46CD-927E-8F92D539AACB}">
  <ds:schemaRefs>
    <ds:schemaRef ds:uri="http://schemas.microsoft.com/office/2006/metadata/properties"/>
    <ds:schemaRef ds:uri="http://schemas.microsoft.com/office/infopath/2007/PartnerControls"/>
    <ds:schemaRef ds:uri="43210c45-f424-49f8-9f62-e954fd3e7008"/>
  </ds:schemaRefs>
</ds:datastoreItem>
</file>

<file path=customXml/itemProps3.xml><?xml version="1.0" encoding="utf-8"?>
<ds:datastoreItem xmlns:ds="http://schemas.openxmlformats.org/officeDocument/2006/customXml" ds:itemID="{9DD7F6DA-1F93-41A2-BBF1-29A811FE07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210c45-f424-49f8-9f62-e954fd3e7008"/>
    <ds:schemaRef ds:uri="6d785da9-0727-412d-9300-8cef7eb862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</TotalTime>
  <Words>20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5" baseType="lpstr">
      <vt:lpstr>Arial</vt:lpstr>
      <vt:lpstr>Arial Black</vt:lpstr>
      <vt:lpstr>Office Theme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WStelitano Com &amp; Design</dc:creator>
  <dc:description/>
  <cp:lastModifiedBy>Wagner S T Medeiros</cp:lastModifiedBy>
  <cp:revision>19</cp:revision>
  <dcterms:created xsi:type="dcterms:W3CDTF">2021-02-11T13:23:58Z</dcterms:created>
  <dcterms:modified xsi:type="dcterms:W3CDTF">2024-07-12T12:27:49Z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i4>4</vt:i4>
  </property>
  <property fmtid="{D5CDD505-2E9C-101B-9397-08002B2CF9AE}" pid="4" name="ContentTypeId">
    <vt:lpwstr>0x010100FEE0BEC545C1B9449899E5E04227E1CE</vt:lpwstr>
  </property>
</Properties>
</file>