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6858000" cy="12192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0A5848-F440-4011-8A40-EA9A75343E2E}" v="10" dt="2024-01-29T18:49:08.7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42" d="100"/>
          <a:sy n="42" d="100"/>
        </p:scale>
        <p:origin x="2117" y="62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gner S T Medeiros" userId="05276a5c79564d2a" providerId="LiveId" clId="{F90A5848-F440-4011-8A40-EA9A75343E2E}"/>
    <pc:docChg chg="custSel addSld delSld modSld modMainMaster">
      <pc:chgData name="Wagner S T Medeiros" userId="05276a5c79564d2a" providerId="LiveId" clId="{F90A5848-F440-4011-8A40-EA9A75343E2E}" dt="2024-01-29T18:49:50.131" v="36" actId="47"/>
      <pc:docMkLst>
        <pc:docMk/>
      </pc:docMkLst>
      <pc:sldChg chg="setBg">
        <pc:chgData name="Wagner S T Medeiros" userId="05276a5c79564d2a" providerId="LiveId" clId="{F90A5848-F440-4011-8A40-EA9A75343E2E}" dt="2024-01-29T18:47:42.869" v="17"/>
        <pc:sldMkLst>
          <pc:docMk/>
          <pc:sldMk cId="385792324" sldId="257"/>
        </pc:sldMkLst>
      </pc:sldChg>
      <pc:sldChg chg="new del">
        <pc:chgData name="Wagner S T Medeiros" userId="05276a5c79564d2a" providerId="LiveId" clId="{F90A5848-F440-4011-8A40-EA9A75343E2E}" dt="2024-01-29T18:49:50.131" v="36" actId="47"/>
        <pc:sldMkLst>
          <pc:docMk/>
          <pc:sldMk cId="2233636998" sldId="258"/>
        </pc:sldMkLst>
      </pc:sldChg>
      <pc:sldChg chg="new del">
        <pc:chgData name="Wagner S T Medeiros" userId="05276a5c79564d2a" providerId="LiveId" clId="{F90A5848-F440-4011-8A40-EA9A75343E2E}" dt="2024-01-29T18:47:28.101" v="15" actId="47"/>
        <pc:sldMkLst>
          <pc:docMk/>
          <pc:sldMk cId="2783949672" sldId="258"/>
        </pc:sldMkLst>
      </pc:sldChg>
      <pc:sldChg chg="new del">
        <pc:chgData name="Wagner S T Medeiros" userId="05276a5c79564d2a" providerId="LiveId" clId="{F90A5848-F440-4011-8A40-EA9A75343E2E}" dt="2024-01-29T18:47:51.101" v="19" actId="47"/>
        <pc:sldMkLst>
          <pc:docMk/>
          <pc:sldMk cId="2935633401" sldId="258"/>
        </pc:sldMkLst>
      </pc:sldChg>
      <pc:sldMasterChg chg="delSp mod setBg delSldLayout modSldLayout">
        <pc:chgData name="Wagner S T Medeiros" userId="05276a5c79564d2a" providerId="LiveId" clId="{F90A5848-F440-4011-8A40-EA9A75343E2E}" dt="2024-01-29T18:49:40.384" v="34" actId="478"/>
        <pc:sldMasterMkLst>
          <pc:docMk/>
          <pc:sldMasterMk cId="2200705105" sldId="2147483660"/>
        </pc:sldMasterMkLst>
        <pc:spChg chg="del">
          <ac:chgData name="Wagner S T Medeiros" userId="05276a5c79564d2a" providerId="LiveId" clId="{F90A5848-F440-4011-8A40-EA9A75343E2E}" dt="2024-01-29T18:46:58.131" v="12" actId="478"/>
          <ac:spMkLst>
            <pc:docMk/>
            <pc:sldMasterMk cId="2200705105" sldId="2147483660"/>
            <ac:spMk id="4" creationId="{00000000-0000-0000-0000-000000000000}"/>
          </ac:spMkLst>
        </pc:spChg>
        <pc:spChg chg="del">
          <ac:chgData name="Wagner S T Medeiros" userId="05276a5c79564d2a" providerId="LiveId" clId="{F90A5848-F440-4011-8A40-EA9A75343E2E}" dt="2024-01-29T18:46:58.131" v="12" actId="478"/>
          <ac:spMkLst>
            <pc:docMk/>
            <pc:sldMasterMk cId="2200705105" sldId="2147483660"/>
            <ac:spMk id="5" creationId="{00000000-0000-0000-0000-000000000000}"/>
          </ac:spMkLst>
        </pc:spChg>
        <pc:spChg chg="del">
          <ac:chgData name="Wagner S T Medeiros" userId="05276a5c79564d2a" providerId="LiveId" clId="{F90A5848-F440-4011-8A40-EA9A75343E2E}" dt="2024-01-29T18:46:58.131" v="12" actId="478"/>
          <ac:spMkLst>
            <pc:docMk/>
            <pc:sldMasterMk cId="2200705105" sldId="2147483660"/>
            <ac:spMk id="6" creationId="{00000000-0000-0000-0000-000000000000}"/>
          </ac:spMkLst>
        </pc:spChg>
        <pc:sldLayoutChg chg="addSp delSp modSp mod">
          <pc:chgData name="Wagner S T Medeiros" userId="05276a5c79564d2a" providerId="LiveId" clId="{F90A5848-F440-4011-8A40-EA9A75343E2E}" dt="2024-01-29T18:49:40.384" v="34" actId="478"/>
          <pc:sldLayoutMkLst>
            <pc:docMk/>
            <pc:sldMasterMk cId="2200705105" sldId="2147483660"/>
            <pc:sldLayoutMk cId="1057604407" sldId="2147483661"/>
          </pc:sldLayoutMkLst>
          <pc:spChg chg="mod">
            <ac:chgData name="Wagner S T Medeiros" userId="05276a5c79564d2a" providerId="LiveId" clId="{F90A5848-F440-4011-8A40-EA9A75343E2E}" dt="2024-01-29T18:48:36.432" v="26" actId="14100"/>
            <ac:spMkLst>
              <pc:docMk/>
              <pc:sldMasterMk cId="2200705105" sldId="2147483660"/>
              <pc:sldLayoutMk cId="1057604407" sldId="2147483661"/>
              <ac:spMk id="2" creationId="{00000000-0000-0000-0000-000000000000}"/>
            </ac:spMkLst>
          </pc:spChg>
          <pc:spChg chg="mod">
            <ac:chgData name="Wagner S T Medeiros" userId="05276a5c79564d2a" providerId="LiveId" clId="{F90A5848-F440-4011-8A40-EA9A75343E2E}" dt="2024-01-29T18:49:02.295" v="30" actId="14100"/>
            <ac:spMkLst>
              <pc:docMk/>
              <pc:sldMasterMk cId="2200705105" sldId="2147483660"/>
              <pc:sldLayoutMk cId="1057604407" sldId="2147483661"/>
              <ac:spMk id="3" creationId="{00000000-0000-0000-0000-000000000000}"/>
            </ac:spMkLst>
          </pc:spChg>
          <pc:spChg chg="del">
            <ac:chgData name="Wagner S T Medeiros" userId="05276a5c79564d2a" providerId="LiveId" clId="{F90A5848-F440-4011-8A40-EA9A75343E2E}" dt="2024-01-29T18:47:05.492" v="13" actId="478"/>
            <ac:spMkLst>
              <pc:docMk/>
              <pc:sldMasterMk cId="2200705105" sldId="2147483660"/>
              <pc:sldLayoutMk cId="1057604407" sldId="2147483661"/>
              <ac:spMk id="4" creationId="{00000000-0000-0000-0000-000000000000}"/>
            </ac:spMkLst>
          </pc:spChg>
          <pc:spChg chg="del">
            <ac:chgData name="Wagner S T Medeiros" userId="05276a5c79564d2a" providerId="LiveId" clId="{F90A5848-F440-4011-8A40-EA9A75343E2E}" dt="2024-01-29T18:47:05.492" v="13" actId="478"/>
            <ac:spMkLst>
              <pc:docMk/>
              <pc:sldMasterMk cId="2200705105" sldId="2147483660"/>
              <pc:sldLayoutMk cId="1057604407" sldId="2147483661"/>
              <ac:spMk id="5" creationId="{00000000-0000-0000-0000-000000000000}"/>
            </ac:spMkLst>
          </pc:spChg>
          <pc:spChg chg="del">
            <ac:chgData name="Wagner S T Medeiros" userId="05276a5c79564d2a" providerId="LiveId" clId="{F90A5848-F440-4011-8A40-EA9A75343E2E}" dt="2024-01-29T18:47:05.492" v="13" actId="478"/>
            <ac:spMkLst>
              <pc:docMk/>
              <pc:sldMasterMk cId="2200705105" sldId="2147483660"/>
              <pc:sldLayoutMk cId="1057604407" sldId="2147483661"/>
              <ac:spMk id="6" creationId="{00000000-0000-0000-0000-000000000000}"/>
            </ac:spMkLst>
          </pc:spChg>
          <pc:spChg chg="add del mod">
            <ac:chgData name="Wagner S T Medeiros" userId="05276a5c79564d2a" providerId="LiveId" clId="{F90A5848-F440-4011-8A40-EA9A75343E2E}" dt="2024-01-29T18:49:40.384" v="34" actId="478"/>
            <ac:spMkLst>
              <pc:docMk/>
              <pc:sldMasterMk cId="2200705105" sldId="2147483660"/>
              <pc:sldLayoutMk cId="1057604407" sldId="2147483661"/>
              <ac:spMk id="7" creationId="{1F9F2998-CB32-2CD0-9BB4-4BA0F669F4E2}"/>
            </ac:spMkLst>
          </pc:spChg>
        </pc:sldLayoutChg>
        <pc:sldLayoutChg chg="del">
          <pc:chgData name="Wagner S T Medeiros" userId="05276a5c79564d2a" providerId="LiveId" clId="{F90A5848-F440-4011-8A40-EA9A75343E2E}" dt="2024-01-29T18:46:26.140" v="9" actId="2696"/>
          <pc:sldLayoutMkLst>
            <pc:docMk/>
            <pc:sldMasterMk cId="2200705105" sldId="2147483660"/>
            <pc:sldLayoutMk cId="4127095464" sldId="2147483662"/>
          </pc:sldLayoutMkLst>
        </pc:sldLayoutChg>
        <pc:sldLayoutChg chg="del">
          <pc:chgData name="Wagner S T Medeiros" userId="05276a5c79564d2a" providerId="LiveId" clId="{F90A5848-F440-4011-8A40-EA9A75343E2E}" dt="2024-01-29T18:46:20.155" v="0" actId="2696"/>
          <pc:sldLayoutMkLst>
            <pc:docMk/>
            <pc:sldMasterMk cId="2200705105" sldId="2147483660"/>
            <pc:sldLayoutMk cId="3634577051" sldId="2147483663"/>
          </pc:sldLayoutMkLst>
        </pc:sldLayoutChg>
        <pc:sldLayoutChg chg="del">
          <pc:chgData name="Wagner S T Medeiros" userId="05276a5c79564d2a" providerId="LiveId" clId="{F90A5848-F440-4011-8A40-EA9A75343E2E}" dt="2024-01-29T18:46:20.183" v="1" actId="2696"/>
          <pc:sldLayoutMkLst>
            <pc:docMk/>
            <pc:sldMasterMk cId="2200705105" sldId="2147483660"/>
            <pc:sldLayoutMk cId="1247967646" sldId="2147483664"/>
          </pc:sldLayoutMkLst>
        </pc:sldLayoutChg>
        <pc:sldLayoutChg chg="del">
          <pc:chgData name="Wagner S T Medeiros" userId="05276a5c79564d2a" providerId="LiveId" clId="{F90A5848-F440-4011-8A40-EA9A75343E2E}" dt="2024-01-29T18:46:20.214" v="2" actId="2696"/>
          <pc:sldLayoutMkLst>
            <pc:docMk/>
            <pc:sldMasterMk cId="2200705105" sldId="2147483660"/>
            <pc:sldLayoutMk cId="4287132939" sldId="2147483665"/>
          </pc:sldLayoutMkLst>
        </pc:sldLayoutChg>
        <pc:sldLayoutChg chg="del">
          <pc:chgData name="Wagner S T Medeiros" userId="05276a5c79564d2a" providerId="LiveId" clId="{F90A5848-F440-4011-8A40-EA9A75343E2E}" dt="2024-01-29T18:46:20.228" v="3" actId="2696"/>
          <pc:sldLayoutMkLst>
            <pc:docMk/>
            <pc:sldMasterMk cId="2200705105" sldId="2147483660"/>
            <pc:sldLayoutMk cId="38915587" sldId="2147483666"/>
          </pc:sldLayoutMkLst>
        </pc:sldLayoutChg>
        <pc:sldLayoutChg chg="del">
          <pc:chgData name="Wagner S T Medeiros" userId="05276a5c79564d2a" providerId="LiveId" clId="{F90A5848-F440-4011-8A40-EA9A75343E2E}" dt="2024-01-29T18:46:20.231" v="4" actId="2696"/>
          <pc:sldLayoutMkLst>
            <pc:docMk/>
            <pc:sldMasterMk cId="2200705105" sldId="2147483660"/>
            <pc:sldLayoutMk cId="2008098985" sldId="2147483667"/>
          </pc:sldLayoutMkLst>
        </pc:sldLayoutChg>
        <pc:sldLayoutChg chg="del">
          <pc:chgData name="Wagner S T Medeiros" userId="05276a5c79564d2a" providerId="LiveId" clId="{F90A5848-F440-4011-8A40-EA9A75343E2E}" dt="2024-01-29T18:46:20.246" v="5" actId="2696"/>
          <pc:sldLayoutMkLst>
            <pc:docMk/>
            <pc:sldMasterMk cId="2200705105" sldId="2147483660"/>
            <pc:sldLayoutMk cId="1390885057" sldId="2147483668"/>
          </pc:sldLayoutMkLst>
        </pc:sldLayoutChg>
        <pc:sldLayoutChg chg="del">
          <pc:chgData name="Wagner S T Medeiros" userId="05276a5c79564d2a" providerId="LiveId" clId="{F90A5848-F440-4011-8A40-EA9A75343E2E}" dt="2024-01-29T18:46:20.262" v="6" actId="2696"/>
          <pc:sldLayoutMkLst>
            <pc:docMk/>
            <pc:sldMasterMk cId="2200705105" sldId="2147483660"/>
            <pc:sldLayoutMk cId="2802859911" sldId="2147483669"/>
          </pc:sldLayoutMkLst>
        </pc:sldLayoutChg>
        <pc:sldLayoutChg chg="del">
          <pc:chgData name="Wagner S T Medeiros" userId="05276a5c79564d2a" providerId="LiveId" clId="{F90A5848-F440-4011-8A40-EA9A75343E2E}" dt="2024-01-29T18:46:20.278" v="7" actId="2696"/>
          <pc:sldLayoutMkLst>
            <pc:docMk/>
            <pc:sldMasterMk cId="2200705105" sldId="2147483660"/>
            <pc:sldLayoutMk cId="1441971363" sldId="2147483670"/>
          </pc:sldLayoutMkLst>
        </pc:sldLayoutChg>
        <pc:sldLayoutChg chg="del">
          <pc:chgData name="Wagner S T Medeiros" userId="05276a5c79564d2a" providerId="LiveId" clId="{F90A5848-F440-4011-8A40-EA9A75343E2E}" dt="2024-01-29T18:46:20.294" v="8" actId="2696"/>
          <pc:sldLayoutMkLst>
            <pc:docMk/>
            <pc:sldMasterMk cId="2200705105" sldId="2147483660"/>
            <pc:sldLayoutMk cId="1716518248" sldId="214748367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4E36F-1C1D-430D-8928-505DD9681EE8}" type="datetimeFigureOut">
              <a:rPr lang="pt-BR" smtClean="0"/>
              <a:pPr/>
              <a:t>29/01/2024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3E2E7-1714-402E-8CAB-C7DC522A8C8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1782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3E2E7-1714-402E-8CAB-C7DC522A8C80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7564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89846"/>
            <a:ext cx="4734983" cy="663221"/>
          </a:xfrm>
        </p:spPr>
        <p:txBody>
          <a:bodyPr anchor="b">
            <a:normAutofit/>
          </a:bodyPr>
          <a:lstStyle>
            <a:lvl1pPr algn="l">
              <a:defRPr sz="2000" b="1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" y="1577624"/>
            <a:ext cx="5143500" cy="488244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604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70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85749" y="628650"/>
            <a:ext cx="46291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TÍTULO DO TRABALHO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85749" y="1162050"/>
            <a:ext cx="46291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AUTORES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85749" y="1857375"/>
            <a:ext cx="63722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500" dirty="0"/>
              <a:t>RESUMO</a:t>
            </a:r>
          </a:p>
        </p:txBody>
      </p:sp>
    </p:spTree>
    <p:extLst>
      <p:ext uri="{BB962C8B-B14F-4D97-AF65-F5344CB8AC3E}">
        <p14:creationId xmlns:p14="http://schemas.microsoft.com/office/powerpoint/2010/main" val="3857923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1993</TotalTime>
  <Words>6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WStelitano Com &amp; Design</dc:creator>
  <cp:lastModifiedBy>Wagner S T Medeiros</cp:lastModifiedBy>
  <cp:revision>29</cp:revision>
  <dcterms:created xsi:type="dcterms:W3CDTF">2019-07-23T13:25:42Z</dcterms:created>
  <dcterms:modified xsi:type="dcterms:W3CDTF">2024-01-29T18:49:58Z</dcterms:modified>
</cp:coreProperties>
</file>