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483"/>
    <a:srgbClr val="48B393"/>
    <a:srgbClr val="293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8B8FC-DAC0-4427-8535-876AB91FBED5}" v="19" dt="2024-02-07T11:27:05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94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aixaDeTexto 1"/>
          <p:cNvSpPr/>
          <p:nvPr/>
        </p:nvSpPr>
        <p:spPr>
          <a:xfrm>
            <a:off x="4974000" y="1290680"/>
            <a:ext cx="6559560" cy="427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400" b="1" strike="noStrike" spc="-1" dirty="0">
                <a:latin typeface="Arial Black"/>
                <a:ea typeface="DejaVu Sans"/>
              </a:rPr>
              <a:t>TÍTULO DA APRESENTAÇÃO</a:t>
            </a:r>
          </a:p>
          <a:p>
            <a:pPr>
              <a:lnSpc>
                <a:spcPct val="100000"/>
              </a:lnSpc>
            </a:pPr>
            <a:endParaRPr lang="pt-BR" sz="3400" b="1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b="1" strike="noStrike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b="1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b="1" strike="noStrike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b="1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ixaDeTexto 1"/>
          <p:cNvSpPr/>
          <p:nvPr/>
        </p:nvSpPr>
        <p:spPr>
          <a:xfrm>
            <a:off x="848560" y="558640"/>
            <a:ext cx="67194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 dirty="0">
                <a:latin typeface="Arial Black"/>
                <a:ea typeface="DejaVu Sans"/>
              </a:rPr>
              <a:t>TÍTULO DO SLIDE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117" name="CaixaDeTexto 2"/>
          <p:cNvSpPr/>
          <p:nvPr/>
        </p:nvSpPr>
        <p:spPr>
          <a:xfrm>
            <a:off x="925374" y="1504821"/>
            <a:ext cx="9982111" cy="42458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Este é um </a:t>
            </a:r>
            <a:r>
              <a:rPr lang="pt-BR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parágrafo</a:t>
            </a:r>
            <a:r>
              <a:rPr lang="pt-BR" spc="-1" dirty="0" err="1">
                <a:solidFill>
                  <a:srgbClr val="000000"/>
                </a:solidFill>
                <a:latin typeface="Arial"/>
                <a:ea typeface="DejaVu Sans"/>
              </a:rPr>
              <a:t>,s</a:t>
            </a:r>
            <a:r>
              <a:rPr lang="pt-BR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inta</a:t>
            </a: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-se à vontade para editá-lo da melhor forma</a:t>
            </a:r>
            <a:r>
              <a:rPr lang="pt-BR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3210c45-f424-49f8-9f62-e954fd3e700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EE0BEC545C1B9449899E5E04227E1CE" ma:contentTypeVersion="14" ma:contentTypeDescription="Crie um novo documento." ma:contentTypeScope="" ma:versionID="ac7c05fe5c7cfb981c2d21afe7c88c0d">
  <xsd:schema xmlns:xsd="http://www.w3.org/2001/XMLSchema" xmlns:xs="http://www.w3.org/2001/XMLSchema" xmlns:p="http://schemas.microsoft.com/office/2006/metadata/properties" xmlns:ns2="43210c45-f424-49f8-9f62-e954fd3e7008" xmlns:ns3="6d785da9-0727-412d-9300-8cef7eb862a7" targetNamespace="http://schemas.microsoft.com/office/2006/metadata/properties" ma:root="true" ma:fieldsID="8fe255aeba24b170f713a15c218f4aca" ns2:_="" ns3:_="">
    <xsd:import namespace="43210c45-f424-49f8-9f62-e954fd3e7008"/>
    <xsd:import namespace="6d785da9-0727-412d-9300-8cef7eb86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10c45-f424-49f8-9f62-e954fd3e7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tatus de liberação" ma:internalName="Status_x0020_de_x0020_libera_x00e7__x00e3_o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85da9-0727-412d-9300-8cef7eb86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6ADB15-3B78-46CD-927E-8F92D539AACB}">
  <ds:schemaRefs>
    <ds:schemaRef ds:uri="http://schemas.microsoft.com/office/2006/metadata/properties"/>
    <ds:schemaRef ds:uri="http://schemas.microsoft.com/office/infopath/2007/PartnerControls"/>
    <ds:schemaRef ds:uri="43210c45-f424-49f8-9f62-e954fd3e7008"/>
  </ds:schemaRefs>
</ds:datastoreItem>
</file>

<file path=customXml/itemProps2.xml><?xml version="1.0" encoding="utf-8"?>
<ds:datastoreItem xmlns:ds="http://schemas.openxmlformats.org/officeDocument/2006/customXml" ds:itemID="{7214B8C3-7404-4656-B92D-B841AD5ECE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D7F6DA-1F93-41A2-BBF1-29A811FE0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10c45-f424-49f8-9f62-e954fd3e7008"/>
    <ds:schemaRef ds:uri="6d785da9-0727-412d-9300-8cef7eb86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20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Symbol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WStelitano Com &amp; Design</dc:creator>
  <dc:description/>
  <cp:lastModifiedBy>Catiucia Oliveira</cp:lastModifiedBy>
  <cp:revision>19</cp:revision>
  <dcterms:created xsi:type="dcterms:W3CDTF">2021-02-11T13:23:58Z</dcterms:created>
  <dcterms:modified xsi:type="dcterms:W3CDTF">2024-02-07T13:27:28Z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  <property fmtid="{D5CDD505-2E9C-101B-9397-08002B2CF9AE}" pid="4" name="ContentTypeId">
    <vt:lpwstr>0x010100FEE0BEC545C1B9449899E5E04227E1CE</vt:lpwstr>
  </property>
</Properties>
</file>