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12192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420" y="-11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4E36F-1C1D-430D-8928-505DD9681EE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3E2E7-1714-402E-8CAB-C7DC522A8C8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78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3E2E7-1714-402E-8CAB-C7DC522A8C80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56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76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97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1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09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57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9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13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0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88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285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D285-7718-4292-AF38-1CEC887F18A8}" type="datetimeFigureOut">
              <a:rPr lang="pt-BR" smtClean="0"/>
              <a:pPr/>
              <a:t>01/07/2022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333E-4980-4835-9B49-4AF0F8271D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0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49" y="62865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TÍTULO DO TRABALHO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5749" y="1162050"/>
            <a:ext cx="462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AUTORES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85749" y="1857375"/>
            <a:ext cx="6372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RESUMO</a:t>
            </a:r>
          </a:p>
        </p:txBody>
      </p:sp>
    </p:spTree>
    <p:extLst>
      <p:ext uri="{BB962C8B-B14F-4D97-AF65-F5344CB8AC3E}">
        <p14:creationId xmlns:p14="http://schemas.microsoft.com/office/powerpoint/2010/main" val="3857923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1989</TotalTime>
  <Words>6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InfectoRio2020</dc:creator>
  <cp:lastModifiedBy>Wagner S T Medeiros</cp:lastModifiedBy>
  <cp:revision>29</cp:revision>
  <dcterms:created xsi:type="dcterms:W3CDTF">2019-07-23T13:25:42Z</dcterms:created>
  <dcterms:modified xsi:type="dcterms:W3CDTF">2022-07-01T13:15:56Z</dcterms:modified>
</cp:coreProperties>
</file>